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2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2" y="2607653"/>
            <a:ext cx="5314950" cy="29028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</a:t>
            </a:r>
            <a:r>
              <a:rPr lang="en-US" b="1" dirty="0" smtClean="0">
                <a:latin typeface="+mn-lt"/>
              </a:rPr>
              <a:t>Communications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</a:t>
            </a:r>
            <a:r>
              <a:rPr lang="en-US" b="1" dirty="0">
                <a:latin typeface="+mn-lt"/>
              </a:rPr>
              <a:t>5</a:t>
            </a:r>
            <a:r>
              <a:rPr lang="en-US" b="1" dirty="0" smtClean="0">
                <a:latin typeface="+mn-lt"/>
              </a:rPr>
              <a:t>: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Communicating Using Email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2.5.1: Define "e-mail" and describe its functions and advantages as a form of communication.</a:t>
            </a:r>
          </a:p>
          <a:p>
            <a:r>
              <a:rPr lang="en-US" sz="2200" dirty="0"/>
              <a:t>2.5.2: Explain the format of an e-mail address (i.e., user name, @ symbol, domain).</a:t>
            </a:r>
          </a:p>
          <a:p>
            <a:r>
              <a:rPr lang="en-US" sz="2200" dirty="0"/>
              <a:t>2.5.3: Identify components of an e-mail message, including addresses (sender and recipients), subject, body, attachments, etc.</a:t>
            </a:r>
          </a:p>
          <a:p>
            <a:r>
              <a:rPr lang="en-US" sz="2200" dirty="0"/>
              <a:t>2.5.4: Perform e-mail activities (send, reply, forward) using an e-mail client and/or Web-based e‑mail.</a:t>
            </a:r>
          </a:p>
          <a:p>
            <a:r>
              <a:rPr lang="en-US" sz="2200" dirty="0"/>
              <a:t>2.5.5: Attach a file to an e-mail message.</a:t>
            </a:r>
          </a:p>
          <a:p>
            <a:r>
              <a:rPr lang="en-US" sz="2200" dirty="0"/>
              <a:t>2.5.6: Use an address book, a calendar and other features of an e-mail service.</a:t>
            </a:r>
          </a:p>
          <a:p>
            <a:r>
              <a:rPr lang="en-US" sz="2200" dirty="0"/>
              <a:t>2.5.7: Compose appropriate e-mail communications based on audience and purpose.</a:t>
            </a:r>
          </a:p>
          <a:p>
            <a:r>
              <a:rPr lang="en-US" sz="2200" dirty="0"/>
              <a:t>2.5.8: Demonstrate etiquette and safe practices when using e-mail.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2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llows </a:t>
            </a:r>
            <a:r>
              <a:rPr lang="en-US" sz="2000" dirty="0"/>
              <a:t>you to send messages along with attachments quickly and easily via the Internet as long as all parties have an e-mail client (software). </a:t>
            </a:r>
            <a:endParaRPr lang="en-US" sz="2000" dirty="0" smtClean="0"/>
          </a:p>
          <a:p>
            <a:r>
              <a:rPr lang="en-US" sz="2000" dirty="0" smtClean="0"/>
              <a:t>Inbox, outbox, sent, and other folders in the e-mail client allow you to manage your e-mail messages and organize your e-mail client.</a:t>
            </a:r>
            <a:endParaRPr lang="en-US" sz="2000" dirty="0" smtClean="0"/>
          </a:p>
          <a:p>
            <a:r>
              <a:rPr lang="en-US" sz="2000" b="1" dirty="0" smtClean="0"/>
              <a:t>Email Clients: </a:t>
            </a:r>
            <a:r>
              <a:rPr lang="en-US" sz="2000" dirty="0"/>
              <a:t>software program </a:t>
            </a:r>
            <a:r>
              <a:rPr lang="en-US" sz="2000" dirty="0" smtClean="0"/>
              <a:t>loaded on your computer used </a:t>
            </a:r>
            <a:r>
              <a:rPr lang="en-US" sz="2000" dirty="0"/>
              <a:t>to send, receive and manage e-mail messages </a:t>
            </a:r>
            <a:endParaRPr lang="en-US" sz="2000" b="1" dirty="0" smtClean="0"/>
          </a:p>
          <a:p>
            <a:pPr marL="466725" indent="-166688">
              <a:buFont typeface="Wingdings" charset="2"/>
              <a:buChar char="ü"/>
            </a:pPr>
            <a:r>
              <a:rPr lang="en-US" sz="2000" dirty="0" smtClean="0"/>
              <a:t>Microsoft </a:t>
            </a:r>
            <a:r>
              <a:rPr lang="en-US" sz="2000" dirty="0"/>
              <a:t>Outlook, Mozilla Thunderbird, Apple Mail </a:t>
            </a:r>
            <a:endParaRPr lang="en-US" sz="2000" dirty="0" smtClean="0"/>
          </a:p>
          <a:p>
            <a:r>
              <a:rPr lang="en-US" sz="2000" b="1" dirty="0" smtClean="0"/>
              <a:t>Web Based Email</a:t>
            </a:r>
            <a:r>
              <a:rPr lang="en-US" sz="2000" dirty="0" smtClean="0"/>
              <a:t>: Browser based email that is not downloaded to your PC.  Accessed from anywhere you have an Internet connection</a:t>
            </a:r>
          </a:p>
          <a:p>
            <a:pPr marL="466725" indent="-166688">
              <a:buFont typeface="Wingdings" charset="2"/>
              <a:buChar char="ü"/>
            </a:pPr>
            <a:r>
              <a:rPr lang="en-US" sz="2000" dirty="0"/>
              <a:t>Web-based e-mail </a:t>
            </a:r>
            <a:r>
              <a:rPr lang="en-US" sz="2000" dirty="0" smtClean="0"/>
              <a:t>providers:  Gmail</a:t>
            </a:r>
            <a:r>
              <a:rPr lang="en-US" sz="2000" dirty="0"/>
              <a:t>, Yahoo, </a:t>
            </a:r>
            <a:r>
              <a:rPr lang="en-US" sz="2000" dirty="0" smtClean="0"/>
              <a:t>Hotmail, and Now </a:t>
            </a:r>
            <a:r>
              <a:rPr lang="en-US" sz="2000" dirty="0" err="1"/>
              <a:t>Outlook.com</a:t>
            </a: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9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4378248" cy="4351338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ddress book</a:t>
            </a:r>
            <a:r>
              <a:rPr lang="en-US" dirty="0" smtClean="0"/>
              <a:t>: contains </a:t>
            </a:r>
            <a:r>
              <a:rPr lang="en-US" dirty="0"/>
              <a:t>contact information for </a:t>
            </a:r>
            <a:r>
              <a:rPr lang="en-US" dirty="0" smtClean="0"/>
              <a:t>for people your contacts. </a:t>
            </a:r>
          </a:p>
          <a:p>
            <a:r>
              <a:rPr lang="en-US" b="1" dirty="0" smtClean="0"/>
              <a:t>Calendar</a:t>
            </a:r>
          </a:p>
          <a:p>
            <a:r>
              <a:rPr lang="en-US" b="1" dirty="0" smtClean="0"/>
              <a:t>To do list</a:t>
            </a:r>
          </a:p>
          <a:p>
            <a:r>
              <a:rPr lang="en-US" b="1" dirty="0" smtClean="0"/>
              <a:t>Instant messaging: </a:t>
            </a:r>
            <a:r>
              <a:rPr lang="en-US" dirty="0" smtClean="0"/>
              <a:t>Similar to text messaging, both parties must be online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898" y="2085277"/>
            <a:ext cx="3635299" cy="36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Email </a:t>
            </a:r>
            <a:r>
              <a:rPr lang="en-US" sz="2000" dirty="0"/>
              <a:t>address combines a </a:t>
            </a:r>
            <a:r>
              <a:rPr lang="en-US" sz="2000" b="1" dirty="0"/>
              <a:t>user name</a:t>
            </a:r>
            <a:r>
              <a:rPr lang="en-US" sz="2000" dirty="0"/>
              <a:t> and a </a:t>
            </a:r>
            <a:r>
              <a:rPr lang="en-US" sz="2000" b="1" dirty="0"/>
              <a:t>domain </a:t>
            </a:r>
            <a:r>
              <a:rPr lang="en-US" sz="2000" b="1" dirty="0" smtClean="0"/>
              <a:t>name</a:t>
            </a:r>
            <a:br>
              <a:rPr lang="en-US" sz="2000" b="1" dirty="0" smtClean="0"/>
            </a:br>
            <a:endParaRPr lang="en-US" sz="2000" b="1" dirty="0" smtClean="0"/>
          </a:p>
          <a:p>
            <a:pPr marL="0" indent="0" algn="ctr">
              <a:buNone/>
            </a:pPr>
            <a:r>
              <a:rPr lang="en-US" sz="2000" dirty="0" err="1" smtClean="0"/>
              <a:t>student@school.edu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unique combination of numbers and letters that identifies a particular user.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user name must be different from any others within the same domain </a:t>
            </a:r>
            <a:endParaRPr lang="en-US" sz="2000" dirty="0" smtClean="0"/>
          </a:p>
          <a:p>
            <a:r>
              <a:rPr lang="en-US" sz="2000" dirty="0" smtClean="0"/>
              <a:t>Requires a password to login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8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25625"/>
            <a:ext cx="7980091" cy="1798521"/>
          </a:xfrm>
        </p:spPr>
        <p:txBody>
          <a:bodyPr/>
          <a:lstStyle/>
          <a:p>
            <a:r>
              <a:rPr lang="en-US" dirty="0" smtClean="0"/>
              <a:t>Files attached to an email that are sent via the email</a:t>
            </a:r>
          </a:p>
          <a:p>
            <a:r>
              <a:rPr lang="en-US" dirty="0"/>
              <a:t>W</a:t>
            </a:r>
            <a:r>
              <a:rPr lang="en-US" dirty="0" smtClean="0"/>
              <a:t>ord-processing </a:t>
            </a:r>
            <a:r>
              <a:rPr lang="en-US" dirty="0"/>
              <a:t>documents, spreadsheets, graphics, audio, video, links and other electronic files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74" y="3211550"/>
            <a:ext cx="3943802" cy="25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Email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75572" y="1170878"/>
            <a:ext cx="805201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3" descr="Title: Figure 5 1 Key parts of an e-mail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r="1534" b="2032"/>
          <a:stretch>
            <a:fillRect/>
          </a:stretch>
        </p:blipFill>
        <p:spPr bwMode="auto">
          <a:xfrm>
            <a:off x="2475572" y="1771470"/>
            <a:ext cx="3880624" cy="44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3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29" y="3626435"/>
            <a:ext cx="3963537" cy="27766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8197716" cy="3381642"/>
          </a:xfrm>
        </p:spPr>
        <p:txBody>
          <a:bodyPr/>
          <a:lstStyle/>
          <a:p>
            <a:r>
              <a:rPr lang="en-US" dirty="0" smtClean="0"/>
              <a:t>Write</a:t>
            </a:r>
            <a:r>
              <a:rPr lang="en-US" b="1" dirty="0" smtClean="0"/>
              <a:t> </a:t>
            </a:r>
            <a:r>
              <a:rPr lang="en-US" dirty="0" smtClean="0"/>
              <a:t>with a respectful and restrained tone </a:t>
            </a:r>
          </a:p>
          <a:p>
            <a:pPr lvl="0"/>
            <a:r>
              <a:rPr lang="en-US" dirty="0" smtClean="0"/>
              <a:t>Avoid </a:t>
            </a:r>
            <a:r>
              <a:rPr lang="en-US" dirty="0" smtClean="0"/>
              <a:t>using emoticons </a:t>
            </a:r>
            <a:r>
              <a:rPr lang="en-US" dirty="0"/>
              <a:t>such as </a:t>
            </a:r>
            <a:r>
              <a:rPr lang="en-US" dirty="0" smtClean="0"/>
              <a:t>:-)</a:t>
            </a:r>
            <a:endParaRPr lang="en-US" dirty="0"/>
          </a:p>
          <a:p>
            <a:pPr lvl="0"/>
            <a:r>
              <a:rPr lang="en-US" dirty="0" smtClean="0"/>
              <a:t>Do not use </a:t>
            </a:r>
            <a:r>
              <a:rPr lang="en-US" dirty="0"/>
              <a:t>all capital </a:t>
            </a:r>
            <a:r>
              <a:rPr lang="en-US" dirty="0" smtClean="0"/>
              <a:t>letters </a:t>
            </a:r>
            <a:endParaRPr lang="en-US" dirty="0"/>
          </a:p>
          <a:p>
            <a:pPr lvl="0"/>
            <a:r>
              <a:rPr lang="en-US" dirty="0" smtClean="0"/>
              <a:t>Avoid writing in </a:t>
            </a:r>
            <a:r>
              <a:rPr lang="en-US" dirty="0"/>
              <a:t>a casual, joking style to convey a feeling of </a:t>
            </a:r>
            <a:r>
              <a:rPr lang="en-US" dirty="0" smtClean="0"/>
              <a:t>friendliness</a:t>
            </a:r>
          </a:p>
          <a:p>
            <a:pPr lvl="0"/>
            <a:r>
              <a:rPr lang="en-US" dirty="0" smtClean="0"/>
              <a:t>Include a signature at end of message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Netiquette (Professional Email)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1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372</Words>
  <Application>Microsoft Office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ICT Communications Lesson 5:  Communicating Using Email</vt:lpstr>
      <vt:lpstr>Objectives</vt:lpstr>
      <vt:lpstr>Email</vt:lpstr>
      <vt:lpstr>Contact Management</vt:lpstr>
      <vt:lpstr>Email Address</vt:lpstr>
      <vt:lpstr>Attachments</vt:lpstr>
      <vt:lpstr>Parts of an Email</vt:lpstr>
      <vt:lpstr>Email Netiquette (Professional Email)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Hopkins, Todd</cp:lastModifiedBy>
  <cp:revision>151</cp:revision>
  <dcterms:created xsi:type="dcterms:W3CDTF">2015-10-05T10:58:57Z</dcterms:created>
  <dcterms:modified xsi:type="dcterms:W3CDTF">2017-11-06T16:14:29Z</dcterms:modified>
</cp:coreProperties>
</file>